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5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2F7263-89F6-464A-8F90-3896441F67B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43A441-ED68-423D-B5B2-CCC7CA032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60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19398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Google Drive List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Chapter 8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9600" y="264224"/>
            <a:ext cx="3451222" cy="1682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/>
              <a:t>Navigating Google Drive (cont.)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115575"/>
            <a:ext cx="4836900" cy="380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b="1"/>
              <a:t>Folder Visibility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Public</a:t>
            </a:r>
            <a:r>
              <a:rPr lang="en" sz="1800"/>
              <a:t> - anyone with the link, and private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When a folder is public, all of the documents in that folder can appear in anybody’s search results.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Anyone with the link</a:t>
            </a:r>
            <a:r>
              <a:rPr lang="en" sz="1800"/>
              <a:t> - users must have a direct link to the folder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Will not appear in a Google’s results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Private</a:t>
            </a:r>
            <a:r>
              <a:rPr lang="en" sz="1800"/>
              <a:t> - is the default setting and allows the folder or file owner to share the document with specific people.</a:t>
            </a:r>
          </a:p>
          <a:p>
            <a:pPr marL="914400" lvl="1" indent="-3429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Best for personal documents.</a:t>
            </a:r>
          </a:p>
        </p:txBody>
      </p: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1750" y="2106475"/>
            <a:ext cx="2819400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/>
              <a:t>Navigating Google Drive (cont.)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97775"/>
            <a:ext cx="5299800" cy="384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b="1"/>
              <a:t>Shared Folder Access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Four types of access when sharing a folder or files:</a:t>
            </a:r>
          </a:p>
          <a:p>
            <a:pPr marL="13716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1800" u="sng"/>
              <a:t>Owner</a:t>
            </a:r>
            <a:r>
              <a:rPr lang="en" sz="1800"/>
              <a:t> - the user that can delete a document for all collaborators</a:t>
            </a:r>
          </a:p>
          <a:p>
            <a:pPr marL="13716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1800" u="sng"/>
              <a:t>Can edit</a:t>
            </a:r>
            <a:r>
              <a:rPr lang="en" sz="1800"/>
              <a:t> - owner allows another user to add or edit the content of the file</a:t>
            </a:r>
          </a:p>
          <a:p>
            <a:pPr marL="13716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1800" u="sng"/>
              <a:t>Can comment</a:t>
            </a:r>
            <a:r>
              <a:rPr lang="en" sz="1800"/>
              <a:t> - people can only comment on the file</a:t>
            </a:r>
          </a:p>
          <a:p>
            <a:pPr marL="13716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1800" u="sng"/>
              <a:t>Can view</a:t>
            </a:r>
            <a:r>
              <a:rPr lang="en" sz="1800"/>
              <a:t> - other uses can view the files but not modify or comment on the file.</a:t>
            </a:r>
          </a:p>
        </p:txBody>
      </p:sp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4675" y="2071407"/>
            <a:ext cx="2550550" cy="2298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/>
              <a:t>Navigating Google Drive (cont.)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b="1"/>
              <a:t>Searching for Files and Folders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As users create more and more files and folders, the need to quickly search through those files and folders quickly becomes very important.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Quick search box</a:t>
            </a:r>
            <a:r>
              <a:rPr lang="en" sz="1800"/>
              <a:t> - used to easily locate a file or folder by entering a name or phrase for the item.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Advanced Search</a:t>
            </a:r>
            <a:r>
              <a:rPr lang="en" sz="1800"/>
              <a:t> - search filters can help narrow down the results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Filters can be set for: file type, level of visibility, or ownership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Search filter - contains criteria defined by the user that limits search results to only those matching the specifications.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Search Operators -  “”, OR, before YYYY-MM-DD, to: e-mail address, etc.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18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/>
              <a:t>Objectives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307655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/>
              <a:t>Create a folder in Google Drive.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/>
              <a:t>Share a Google Drive folder.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/>
              <a:t>Upload files to Google Drive.</a:t>
            </a:r>
          </a:p>
          <a:p>
            <a:pPr marL="457200" lvl="0" indent="-4191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/>
              <a:t>Search for items in Google Drive.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/>
              <a:t>Using Google Drive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115575"/>
            <a:ext cx="5259000" cy="393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b="1"/>
              <a:t>Cloud-based Storage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A cloud is a web-based location where a user can store files and create folders that can be accessed from anywhere with an Internet connection.</a:t>
            </a:r>
          </a:p>
          <a:p>
            <a:pPr rtl="0">
              <a:spcBef>
                <a:spcPts val="0"/>
              </a:spcBef>
              <a:buNone/>
            </a:pPr>
            <a:endParaRPr sz="2000" b="1"/>
          </a:p>
          <a:p>
            <a:pPr lvl="0" rtl="0">
              <a:spcBef>
                <a:spcPts val="0"/>
              </a:spcBef>
              <a:buNone/>
            </a:pPr>
            <a:r>
              <a:rPr lang="en" sz="2000" b="1"/>
              <a:t>What is Google Drive?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A cloud-based service provided by Google used to store different types of files.</a:t>
            </a:r>
          </a:p>
          <a:p>
            <a:pPr marL="914400" lvl="1" indent="-330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/>
              <a:t>Docs, Sheets, Slides, Forms, Drawings</a:t>
            </a:r>
          </a:p>
          <a:p>
            <a:pPr marL="914400" lvl="1" indent="-3302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/>
              <a:t>Can also save non-Google files that the user uploads.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8375" y="1734225"/>
            <a:ext cx="3427799" cy="2203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/>
              <a:t>Using Google Drive (cont.)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b="1"/>
              <a:t>How can Drive be accessed?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1800"/>
              <a:t>By logging into a personal Gmail account through a web browser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1800"/>
              <a:t>Google Drive app on a mobile device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1800"/>
              <a:t>Download and install the Google Drive application to a personal computer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lphaLcParenR"/>
            </a:pPr>
            <a:r>
              <a:rPr lang="en" sz="1800"/>
              <a:t>Files can be created and then dragged and dropped  into the application to copy them to Drive.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lphaLcParenR"/>
            </a:pPr>
            <a:r>
              <a:rPr lang="en" sz="1800"/>
              <a:t>Once files are dropped into the application, they will sync across all devices and will appear in your My Drive.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	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1800"/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/>
              <a:t>Navigating Google Drive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544599"/>
            <a:ext cx="8229600" cy="27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 dirty="0"/>
              <a:t>The Drive Page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dirty="0"/>
              <a:t>To access Google Drive, click on the Apps button 	     in the top right corner of the page to open the Drive page.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dirty="0"/>
              <a:t>The Drive page is displayed in two possible ways:</a:t>
            </a:r>
          </a:p>
          <a:p>
            <a:pPr marL="1371600" lvl="0" indent="-355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2000" dirty="0"/>
              <a:t>separate tab</a:t>
            </a:r>
          </a:p>
          <a:p>
            <a:pPr marL="1371600" lvl="0" indent="-355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2000"/>
              <a:t>separate window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dirty="0"/>
              <a:t>Used for easy navigation between files and folders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3200" y="1962150"/>
            <a:ext cx="514350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400"/>
              <a:t>Navigating Google Drive (cont.)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307649"/>
            <a:ext cx="8229600" cy="3835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b="1"/>
              <a:t>Files and Folders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Files and folders are displayed in the main area of the Drive page.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Files and displayed in two ways:</a:t>
            </a:r>
          </a:p>
          <a:p>
            <a:pPr marL="13716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1800" u="sng"/>
              <a:t>List view</a:t>
            </a:r>
            <a:r>
              <a:rPr lang="en" sz="1800"/>
              <a:t> - shows as a listing of each file and folder with information about each.</a:t>
            </a:r>
          </a:p>
          <a:p>
            <a:pPr marL="13716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lang="en" sz="1800" u="sng"/>
              <a:t>Grid view</a:t>
            </a:r>
            <a:r>
              <a:rPr lang="en" sz="1800"/>
              <a:t> - shows as a visual representation of each file.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Users can open, share, organize, remove, and preview files from Google Drive.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To select a file or folder, check the box to the left of the file. 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2825" y="3913775"/>
            <a:ext cx="1543050" cy="342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0" name="Shape 140"/>
          <p:cNvCxnSpPr/>
          <p:nvPr/>
        </p:nvCxnSpPr>
        <p:spPr>
          <a:xfrm rot="10800000">
            <a:off x="7280374" y="4256674"/>
            <a:ext cx="15300" cy="624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400"/>
              <a:t>Navigating Google Drive (cont.)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97774"/>
            <a:ext cx="8229600" cy="384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Once a file or folder is selected, action buttons are displayed along the top of the Drive page.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3225" y="2766050"/>
            <a:ext cx="3133725" cy="361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8" name="Shape 148"/>
          <p:cNvCxnSpPr/>
          <p:nvPr/>
        </p:nvCxnSpPr>
        <p:spPr>
          <a:xfrm>
            <a:off x="3613275" y="3124775"/>
            <a:ext cx="39599" cy="35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9" name="Shape 149"/>
          <p:cNvCxnSpPr/>
          <p:nvPr/>
        </p:nvCxnSpPr>
        <p:spPr>
          <a:xfrm>
            <a:off x="4452450" y="3124775"/>
            <a:ext cx="69000" cy="35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0" name="Shape 150"/>
          <p:cNvCxnSpPr/>
          <p:nvPr/>
        </p:nvCxnSpPr>
        <p:spPr>
          <a:xfrm>
            <a:off x="5169637" y="3124775"/>
            <a:ext cx="69000" cy="35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1" name="Shape 151"/>
          <p:cNvCxnSpPr/>
          <p:nvPr/>
        </p:nvCxnSpPr>
        <p:spPr>
          <a:xfrm>
            <a:off x="5981425" y="3124775"/>
            <a:ext cx="69000" cy="35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2" name="Shape 152"/>
          <p:cNvSpPr txBox="1"/>
          <p:nvPr/>
        </p:nvSpPr>
        <p:spPr>
          <a:xfrm>
            <a:off x="3277725" y="3480275"/>
            <a:ext cx="710700" cy="35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4027900" y="3455675"/>
            <a:ext cx="839100" cy="40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Move to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4937912" y="3480275"/>
            <a:ext cx="710700" cy="35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Delete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5719550" y="3455675"/>
            <a:ext cx="1293300" cy="35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Actions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500"/>
              <a:t>Navigating Google Drive (cont.)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297775"/>
            <a:ext cx="8229600" cy="384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b="1"/>
              <a:t>Creating and Sharing Folders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An alternative to using default labels are creating folders.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Folders</a:t>
            </a:r>
            <a:r>
              <a:rPr lang="en" sz="1800"/>
              <a:t> - virtual containers that can hold files or subfolders.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Subfolders</a:t>
            </a:r>
            <a:r>
              <a:rPr lang="en" sz="1800"/>
              <a:t> - folders within a parent (main) folder.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Folders (unlike files) are displayed under the “My Drive” label.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2325" y="3054875"/>
            <a:ext cx="2085975" cy="1933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3" name="Shape 163"/>
          <p:cNvCxnSpPr/>
          <p:nvPr/>
        </p:nvCxnSpPr>
        <p:spPr>
          <a:xfrm flipH="1">
            <a:off x="2783900" y="4001862"/>
            <a:ext cx="681299" cy="3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4" name="Shape 164"/>
          <p:cNvSpPr txBox="1"/>
          <p:nvPr/>
        </p:nvSpPr>
        <p:spPr>
          <a:xfrm>
            <a:off x="1295750" y="365337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 txBox="1"/>
          <p:nvPr/>
        </p:nvSpPr>
        <p:spPr>
          <a:xfrm>
            <a:off x="2389100" y="458077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 txBox="1"/>
          <p:nvPr/>
        </p:nvSpPr>
        <p:spPr>
          <a:xfrm>
            <a:off x="1747400" y="3707562"/>
            <a:ext cx="1125299" cy="62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My Drive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Folder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500"/>
              <a:t>Navigating Google Drive (cont.)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Folders can be shared.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Shared Folder</a:t>
            </a:r>
            <a:r>
              <a:rPr lang="en" sz="1800"/>
              <a:t> - a folder that has been set up so other uses can access it and its content.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When a user shares a folder, the user determines the  visibility and level of access of the folder.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All files within a folder, and files added to the folder, will be shared.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If a folder is shared, the folder icon displays a silhouette of a person.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9725" y="3696575"/>
            <a:ext cx="624875" cy="538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4" name="Shape 174"/>
          <p:cNvCxnSpPr/>
          <p:nvPr/>
        </p:nvCxnSpPr>
        <p:spPr>
          <a:xfrm rot="10800000" flipH="1">
            <a:off x="3834600" y="3948800"/>
            <a:ext cx="884400" cy="10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75" name="Shape 175"/>
          <p:cNvSpPr txBox="1"/>
          <p:nvPr/>
        </p:nvSpPr>
        <p:spPr>
          <a:xfrm>
            <a:off x="4807850" y="3737000"/>
            <a:ext cx="1510499" cy="43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Shared Folder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749</Words>
  <Application>Microsoft Office PowerPoint</Application>
  <PresentationFormat>On-screen Show (16:9)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sketched</vt:lpstr>
      <vt:lpstr>Google Drive List</vt:lpstr>
      <vt:lpstr>Objectives</vt:lpstr>
      <vt:lpstr>Using Google Drive</vt:lpstr>
      <vt:lpstr>Using Google Drive (cont.)</vt:lpstr>
      <vt:lpstr>Navigating Google Drive</vt:lpstr>
      <vt:lpstr>Navigating Google Drive (cont.)</vt:lpstr>
      <vt:lpstr>Navigating Google Drive (cont.)</vt:lpstr>
      <vt:lpstr>Navigating Google Drive (cont.)</vt:lpstr>
      <vt:lpstr>Navigating Google Drive (cont.)</vt:lpstr>
      <vt:lpstr>Navigating Google Drive (cont.)</vt:lpstr>
      <vt:lpstr>Navigating Google Drive (cont.)</vt:lpstr>
      <vt:lpstr>Navigating Google Drive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Drive List</dc:title>
  <dc:creator>Ryan Switzer</dc:creator>
  <cp:lastModifiedBy>switzerr</cp:lastModifiedBy>
  <cp:revision>2</cp:revision>
  <cp:lastPrinted>2014-10-08T20:24:51Z</cp:lastPrinted>
  <dcterms:modified xsi:type="dcterms:W3CDTF">2014-10-08T20:26:52Z</dcterms:modified>
</cp:coreProperties>
</file>