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5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796290F-8208-4677-98E2-51A9701DC376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FA752F-1BB9-4C4B-A697-C8A9CA15F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60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946470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2914648"/>
            <a:ext cx="9144000" cy="22289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2914649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618313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964777"/>
            <a:ext cx="7772400" cy="944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4225081"/>
            <a:ext cx="9144000" cy="91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422508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235650" y="931425"/>
            <a:ext cx="8672699" cy="1655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Google </a:t>
            </a:r>
          </a:p>
          <a:p>
            <a:pPr algn="ctr">
              <a:spcBef>
                <a:spcPts val="0"/>
              </a:spcBef>
              <a:buNone/>
            </a:pPr>
            <a:r>
              <a:rPr lang="en"/>
              <a:t>Chrome &amp; Search</a:t>
            </a:r>
            <a:r>
              <a:rPr lang="en" sz="3600">
                <a:solidFill>
                  <a:schemeClr val="lt1"/>
                </a:solidFill>
              </a:rPr>
              <a:t>C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2964777"/>
            <a:ext cx="7772400" cy="944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Chapter 18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Search Tips and Tools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Basic search tips: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60000"/>
              <a:buFont typeface="Courier New"/>
              <a:buChar char="o"/>
            </a:pPr>
            <a:r>
              <a:rPr lang="en"/>
              <a:t>use keywords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60000"/>
              <a:buFont typeface="Courier New"/>
              <a:buChar char="o"/>
            </a:pPr>
            <a:r>
              <a:rPr lang="en"/>
              <a:t>use a specific name, place or concept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60000"/>
              <a:buFont typeface="Courier New"/>
              <a:buChar char="o"/>
            </a:pPr>
            <a:r>
              <a:rPr lang="en"/>
              <a:t>use other keywords that convey key details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60000"/>
              <a:buFont typeface="Courier New"/>
              <a:buChar char="o"/>
            </a:pPr>
            <a:r>
              <a:rPr lang="en"/>
              <a:t>use keywords rather than sentences to produce better search results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Using Search Operators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 u="sng"/>
              <a:t>Boolean operator</a:t>
            </a:r>
            <a:r>
              <a:rPr lang="en" sz="2400"/>
              <a:t> - a logical connector added to a search phrase to typically either narrow or broaden search results.</a:t>
            </a:r>
          </a:p>
          <a:p>
            <a:pPr marL="914400" marR="0" lvl="1" indent="-3429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Ex: OR, NOT, AND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Boolean operators requires users to be exact with regard to using all uppercase or lowercase letters.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Punctuation and spacing can also make a difference.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19562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Google Search Filters and Tools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A search can be refined by using search filters, search tools, or an advanced search.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 u="sng"/>
              <a:t>Filter</a:t>
            </a:r>
            <a:r>
              <a:rPr lang="en" sz="2400"/>
              <a:t> - limit a search to a specific criterion.</a:t>
            </a:r>
          </a:p>
          <a:p>
            <a:pPr marL="914400" marR="0" lvl="1" indent="-3429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Ex: subject area, web page type, file type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Google Search also has different types of filters.</a:t>
            </a:r>
          </a:p>
          <a:p>
            <a:pPr marL="914400" marR="0" lvl="1" indent="-3429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Ex: images, videos, news, books, blogs, discussions, recipes, applications, shopping, flights, and patents.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Google varies the filters it displays based on the original search term.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19562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Google Search Filters and Tools (cont.)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02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 u="sng"/>
              <a:t>Quotes (“”)</a:t>
            </a:r>
            <a:r>
              <a:rPr lang="en" sz="2400"/>
              <a:t> - searches for the exact phrase within the quotation marks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 u="sng"/>
              <a:t>Dash (-)</a:t>
            </a:r>
            <a:r>
              <a:rPr lang="en" sz="2400"/>
              <a:t> - searches for results that do not include the word immediately following the operator.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 u="sng"/>
              <a:t>site:</a:t>
            </a:r>
            <a:r>
              <a:rPr lang="en" sz="2400"/>
              <a:t> - searches only the specified website for the search term.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 u="sng"/>
              <a:t>Asterisk (*)</a:t>
            </a:r>
            <a:r>
              <a:rPr lang="en" sz="2400"/>
              <a:t> - searches for keywords and adds a word or words in place of the operator.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19562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Google Search Filters and Tools (cont.)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02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 u="sng"/>
              <a:t>number...number</a:t>
            </a:r>
            <a:r>
              <a:rPr lang="en" sz="2400"/>
              <a:t> - searches for a number range.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 u="sng"/>
              <a:t>filetype:</a:t>
            </a:r>
            <a:r>
              <a:rPr lang="en" sz="2400"/>
              <a:t> - searches for specified file extension containing the search term.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 u="sng"/>
              <a:t>OR</a:t>
            </a:r>
            <a:r>
              <a:rPr lang="en" sz="2400"/>
              <a:t> - searches for one word or the other word per result. (Boolean operator)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 u="sng"/>
              <a:t>AND</a:t>
            </a:r>
            <a:r>
              <a:rPr lang="en" sz="2400"/>
              <a:t> - searches for both words per result. (Boolean)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 u="sng"/>
              <a:t>NOT</a:t>
            </a:r>
            <a:r>
              <a:rPr lang="en" sz="2400"/>
              <a:t> - searches for results that do not include the word immediately following the operator. (Boolean, similar to the dash operator)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19562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Google Search Filters and Tools (cont.)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02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Search tools allows users to guide returned results by adding time, location, and other requirements.</a:t>
            </a:r>
          </a:p>
          <a:p>
            <a:pPr marL="914400" marR="0" lvl="1" indent="-3429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Ex: A user only wants to view results that have been posted since a specific time.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Google provides an Advanced Search option that allows users to break down their search results even more.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 u="sng"/>
              <a:t>Google Quick Search Box</a:t>
            </a:r>
            <a:r>
              <a:rPr lang="en" sz="2400"/>
              <a:t> - a program that searches the web and the user’s computer.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Objectives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2600"/>
              <a:t>Use Google Chrome to navigate the Word Wide Web.</a:t>
            </a:r>
          </a:p>
          <a:p>
            <a:pPr marL="457200" lvl="0" indent="-3937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2600"/>
              <a:t>Manage bookmarks for web pages.</a:t>
            </a:r>
          </a:p>
          <a:p>
            <a:pPr marL="457200" lvl="0" indent="-3937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2600"/>
              <a:t>Perform basic keyword searches.</a:t>
            </a:r>
          </a:p>
          <a:p>
            <a:pPr marL="457200" lvl="0" indent="-3937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2600"/>
              <a:t>Conduct a web search for images.</a:t>
            </a:r>
          </a:p>
          <a:p>
            <a:pPr marL="457200" lvl="0" indent="-3937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2600"/>
              <a:t>Filter search results.</a:t>
            </a:r>
          </a:p>
          <a:p>
            <a:pPr marL="457200" lvl="0" indent="-3937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2600"/>
              <a:t>Manage a library of online e-books.</a:t>
            </a:r>
          </a:p>
          <a:p>
            <a:pPr marL="457200" lvl="0" indent="-3937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2600"/>
              <a:t>Translate words and phrases between various languages.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Using Google Chrome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b="1" u="sng"/>
              <a:t>Web browser</a:t>
            </a:r>
            <a:r>
              <a:rPr lang="en" sz="1800"/>
              <a:t> - a software application that allows a user to find and review information on the Internet, including the Word Wide Web (www.)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Google Chrome is one of several available and popular web browsers used.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Other examples: Internet Explorer, FireFox, Bing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Chrome is a Google tool that can be transferred from one computer to another.</a:t>
            </a:r>
          </a:p>
          <a:p>
            <a:pPr marL="914400" lvl="1" indent="-3429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Log into Chrome using your personal information and your specific profile can be accessed (i.e.- bookmarks, browser settings)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Using Google Chrome (cont.)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Users are not required to approve updated versions of the software; they are automatic.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 u="sng"/>
              <a:t>Omnibox</a:t>
            </a:r>
            <a:r>
              <a:rPr lang="en" sz="2400"/>
              <a:t> - the place you can enter a URL (link) to search for a website.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 u="sng"/>
              <a:t>URL</a:t>
            </a:r>
            <a:r>
              <a:rPr lang="en" sz="2400"/>
              <a:t> - uniform resource locater; website address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 u="sng"/>
              <a:t>Bookmarks</a:t>
            </a:r>
            <a:r>
              <a:rPr lang="en" sz="2400"/>
              <a:t> - a way to tag a specific location of a web page for future navigation.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3702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Google Chrome Interface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 b="1" u="sng"/>
              <a:t>Interface</a:t>
            </a:r>
            <a:r>
              <a:rPr lang="en" sz="2000"/>
              <a:t> - the general display of a program for a user when it is launched.</a:t>
            </a:r>
          </a:p>
          <a:p>
            <a:pPr marL="914400" marR="0" lvl="1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600"/>
              <a:t>Types of interfaces: command-line (MS-DOS), graphical user (iOS 8)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 b="1" u="sng"/>
              <a:t>Incognito window</a:t>
            </a:r>
            <a:r>
              <a:rPr lang="en" sz="2000"/>
              <a:t> - allows a user to view websites, download files, or browse the web without recording the user’s activities.</a:t>
            </a:r>
          </a:p>
          <a:p>
            <a:pPr marL="914400" marR="0" lvl="1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600"/>
              <a:t>Can be a good thing or a bad thing.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 b="1" u="sng"/>
              <a:t>Tab browsing</a:t>
            </a:r>
            <a:r>
              <a:rPr lang="en" sz="2000"/>
              <a:t> - happens when web pages are displayed in different tabs rather in a new browser window.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3702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Managing Bookmarks and History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Google’s Bookmark Manager allows users to arrange and organize bookmarks into general or specific categories.</a:t>
            </a:r>
          </a:p>
          <a:p>
            <a:pPr marL="914400" marR="0" lvl="1" indent="-3429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Bookmarks can be deleted, renamed, and sorted in the BM.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Bookmarks can be imported from another browser or export Chrome bookmarks into an HTML file.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Chrome also tracks your web history.</a:t>
            </a:r>
          </a:p>
          <a:p>
            <a:pPr marL="914400" marR="0" lvl="1" indent="-3429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Details tracked: exact date and time, URL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Using Google Search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 u="sng"/>
              <a:t>Search engine</a:t>
            </a:r>
            <a:r>
              <a:rPr lang="en" sz="2400"/>
              <a:t> - a program used to search the Internet for information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Ex: Google, Bing, Yahoo, AOL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Google Search is the most widely used search engine in the world</a:t>
            </a:r>
          </a:p>
          <a:p>
            <a:pPr marL="457200" lvl="0" indent="-3810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 u="sng"/>
              <a:t>Keyword search</a:t>
            </a:r>
            <a:r>
              <a:rPr lang="en" sz="2400"/>
              <a:t> - happens when a user enters text, a word or phrase to find files that contain the specified text.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Using Google Search (cont.)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Google provides an alternative way to search the Web.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Using Google’s voice feature, a user can speak search terms (requires microphone) instead of having to use the keyboard.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Google Returned Results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Google provides results once a user clicks the Search button.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Total number of results is shown followed by the list of results.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Results can include links to websites, files, and images relevant to the search term.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 u="sng"/>
              <a:t>Snippet</a:t>
            </a:r>
            <a:r>
              <a:rPr lang="en" sz="2400"/>
              <a:t> - a short description of the web page.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 u="sng"/>
              <a:t>Sponsored result</a:t>
            </a:r>
            <a:r>
              <a:rPr lang="en" sz="2400"/>
              <a:t> - an advertisement, or returned result that has been paid for by a company to include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khaki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942</Words>
  <Application>Microsoft Office PowerPoint</Application>
  <PresentationFormat>On-screen Show (16:9)</PresentationFormat>
  <Paragraphs>82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khaki</vt:lpstr>
      <vt:lpstr>Google  Chrome &amp; SearchC</vt:lpstr>
      <vt:lpstr>Objectives</vt:lpstr>
      <vt:lpstr>Using Google Chrome</vt:lpstr>
      <vt:lpstr>Using Google Chrome (cont.)</vt:lpstr>
      <vt:lpstr>Google Chrome Interface</vt:lpstr>
      <vt:lpstr>Managing Bookmarks and History</vt:lpstr>
      <vt:lpstr>Using Google Search</vt:lpstr>
      <vt:lpstr>Using Google Search (cont.)</vt:lpstr>
      <vt:lpstr>Google Returned Results</vt:lpstr>
      <vt:lpstr>Search Tips and Tools</vt:lpstr>
      <vt:lpstr>Using Search Operators</vt:lpstr>
      <vt:lpstr>Google Search Filters and Tools</vt:lpstr>
      <vt:lpstr>Google Search Filters and Tools (cont.)</vt:lpstr>
      <vt:lpstr>Google Search Filters and Tools (cont.)</vt:lpstr>
      <vt:lpstr>Google Search Filters and Tools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 Chrome &amp; SearchC</dc:title>
  <dc:creator>Ryan Switzer</dc:creator>
  <cp:lastModifiedBy>switzerr</cp:lastModifiedBy>
  <cp:revision>1</cp:revision>
  <cp:lastPrinted>2014-09-26T18:53:05Z</cp:lastPrinted>
  <dcterms:modified xsi:type="dcterms:W3CDTF">2014-09-26T18:55:26Z</dcterms:modified>
</cp:coreProperties>
</file>